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Droid San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roidSans-regular.fntdata"/><Relationship Id="rId20" Type="http://schemas.openxmlformats.org/officeDocument/2006/relationships/slide" Target="slides/slide16.xml"/><Relationship Id="rId41" Type="http://schemas.openxmlformats.org/officeDocument/2006/relationships/font" Target="fonts/Droid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2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127.0.0.1:500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489575"/>
            <a:ext cx="8520600" cy="1044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TechCrunch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5338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8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Simple Topic Recommender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00" y="448249"/>
            <a:ext cx="3547949" cy="42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700" y="669374"/>
            <a:ext cx="3508575" cy="36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3C47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847675" y="14617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>
                <a:latin typeface="PT Sans Narrow"/>
                <a:ea typeface="PT Sans Narrow"/>
                <a:cs typeface="PT Sans Narrow"/>
                <a:sym typeface="PT Sans Narrow"/>
              </a:rPr>
              <a:t>User</a:t>
            </a: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417900" y="14617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>
                <a:latin typeface="PT Sans Narrow"/>
                <a:ea typeface="PT Sans Narrow"/>
                <a:cs typeface="PT Sans Narrow"/>
                <a:sym typeface="PT Sans Narrow"/>
              </a:rPr>
              <a:t>Users</a:t>
            </a:r>
          </a:p>
        </p:txBody>
      </p:sp>
      <p:sp>
        <p:nvSpPr>
          <p:cNvPr id="113" name="Shape 113"/>
          <p:cNvSpPr/>
          <p:nvPr/>
        </p:nvSpPr>
        <p:spPr>
          <a:xfrm>
            <a:off x="3981650" y="2323775"/>
            <a:ext cx="13056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75"/>
            <a:ext cx="8839201" cy="365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307250"/>
            <a:ext cx="8520600" cy="252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3300">
                <a:latin typeface="PT Sans Narrow"/>
                <a:ea typeface="PT Sans Narrow"/>
                <a:cs typeface="PT Sans Narrow"/>
                <a:sym typeface="PT Sans Narrow"/>
              </a:rPr>
              <a:t>'twitter announc remov music app app store later afternoon alreadi download app stop work april music disappear surpris high profil launch earli last year app popular wane fall regard failur … ...’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Recommendation System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TF-IDF Matrix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25" y="1164374"/>
            <a:ext cx="7860975" cy="39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339425" y="2245375"/>
            <a:ext cx="3393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143500" y="2219275"/>
            <a:ext cx="548400" cy="27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Dimensionality</a:t>
            </a: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Reduction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96075"/>
            <a:ext cx="8421900" cy="160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8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Principle Components Analysis using SVD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100" y="2098599"/>
            <a:ext cx="6540324" cy="27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5RtV.gif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50" y="1343525"/>
            <a:ext cx="8877100" cy="30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220325" y="381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PT Sans Narrow"/>
                <a:ea typeface="PT Sans Narrow"/>
                <a:cs typeface="PT Sans Narrow"/>
                <a:sym typeface="PT Sans Narrow"/>
              </a:rPr>
              <a:t>Clustering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49" y="33674"/>
            <a:ext cx="7166376" cy="5076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1409900" y="770200"/>
            <a:ext cx="548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25" y="456900"/>
            <a:ext cx="4358725" cy="4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75" y="1787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 rot="-8298255">
            <a:off x="4160193" y="1586203"/>
            <a:ext cx="390122" cy="1317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3598800" y="1211950"/>
            <a:ext cx="1044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Topic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544700" y="1718925"/>
            <a:ext cx="2269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Recommended Topic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Euclidean Distance Matrix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5" y="1079425"/>
            <a:ext cx="790619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4246650" y="3433350"/>
            <a:ext cx="6228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HTC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Blackberry:   0.06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Nokia:   0.07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Iphone:   0.15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225" y="1299575"/>
            <a:ext cx="3711900" cy="2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Facebook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Facebook-Messenger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0.02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acebook-Ipo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acebook-Whatsapp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0.24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723" y="1299573"/>
            <a:ext cx="2746224" cy="2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Twitter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Jack-Dorsey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Vine:   0.14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Twitter-Vine:   0.15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99" y="1121375"/>
            <a:ext cx="3043025" cy="30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Tesla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Windows-10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0.13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lipBoard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0.18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R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aspberry-Pi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0.20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21" y="1540446"/>
            <a:ext cx="5311674" cy="24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Web App using Flask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76199"/>
            <a:ext cx="4981465" cy="49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7869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http://127.0.0.1:5000/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250950" y="1966650"/>
            <a:ext cx="8642100" cy="166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Build a simple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recommender</a:t>
            </a: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 that suggests similar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topics </a:t>
            </a: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given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a user’s preferred topic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Sentiment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775" y="87125"/>
            <a:ext cx="7183625" cy="4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275"/>
            <a:ext cx="9203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182875" y="45966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181850" y="40784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31650" y="15938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31650" y="16844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Future Works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2569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Expand the number of topics to more than 50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Improve the Flask web app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Time series analysis on sentiments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339"/>
            <a:ext cx="9144000" cy="378482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2125750" y="1070450"/>
            <a:ext cx="2832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>
                <a:latin typeface="PT Sans Narrow"/>
                <a:ea typeface="PT Sans Narrow"/>
                <a:cs typeface="PT Sans Narrow"/>
                <a:sym typeface="PT Sans Narrow"/>
              </a:rPr>
              <a:t>40,000 Posts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87" y="284525"/>
            <a:ext cx="8544416" cy="45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990550" y="863550"/>
            <a:ext cx="5876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Author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Category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Section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Tag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URL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2175"/>
            <a:ext cx="8520600" cy="4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